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63" autoAdjust="0"/>
    <p:restoredTop sz="94946" autoAdjust="0"/>
  </p:normalViewPr>
  <p:slideViewPr>
    <p:cSldViewPr snapToGrid="0" snapToObjects="1">
      <p:cViewPr varScale="1">
        <p:scale>
          <a:sx n="100" d="100"/>
          <a:sy n="100" d="100"/>
        </p:scale>
        <p:origin x="157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$21,327.05</a:t>
            </a:r>
          </a:p>
        </c:rich>
      </c:tx>
      <c:layout>
        <c:manualLayout>
          <c:xMode val="edge"/>
          <c:yMode val="edge"/>
          <c:x val="0.32252004959049874"/>
          <c:y val="1.5495631431729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6A-D948-A433-DCAB923699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95-B44F-A071-DDB14386E9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95-B44F-A071-DDB14386E9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095-B44F-A071-DDB14386E9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6A-D948-A433-DCAB92369960}"/>
              </c:ext>
            </c:extLst>
          </c:dPt>
          <c:dLbls>
            <c:dLbl>
              <c:idx val="1"/>
              <c:layout>
                <c:manualLayout>
                  <c:x val="-0.22150820209973754"/>
                  <c:y val="-0.189195620078740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5-B44F-A071-DDB14386E98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893870184706265"/>
                      <c:h val="0.17646918487014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95-B44F-A071-DDB14386E98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95-B44F-A071-DDB14386E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Section</c:v>
                </c:pt>
                <c:pt idx="1">
                  <c:v>Membership</c:v>
                </c:pt>
                <c:pt idx="2">
                  <c:v>Chapters, Groups, &gt;= 2 mtgs</c:v>
                </c:pt>
                <c:pt idx="3">
                  <c:v>Chapters, Groups, &gt;= 6 mtgs</c:v>
                </c:pt>
                <c:pt idx="4">
                  <c:v>Bonus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2000</c:v>
                </c:pt>
                <c:pt idx="1">
                  <c:v>12165.5</c:v>
                </c:pt>
                <c:pt idx="2">
                  <c:v>4200</c:v>
                </c:pt>
                <c:pt idx="3">
                  <c:v>1125</c:v>
                </c:pt>
                <c:pt idx="4">
                  <c:v>1826.55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5-B44F-A071-DDB14386E98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4416</TotalTime>
  <Words>262</Words>
  <Application>Microsoft Macintosh PowerPoint</Application>
  <PresentationFormat>On-screen Show (4:3)</PresentationFormat>
  <Paragraphs>102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Lucida Grande</vt:lpstr>
      <vt:lpstr>Verdana</vt:lpstr>
      <vt:lpstr>Wingdings</vt:lpstr>
      <vt:lpstr>IEEE-Template</vt:lpstr>
      <vt:lpstr>IEEE Central Texas Section 2018 Fall Leadership Planning Meeting August 25, 2018 San Marcus, TX</vt:lpstr>
      <vt:lpstr>YTD Variance Report</vt:lpstr>
      <vt:lpstr>8/18/2018 Account Balances</vt:lpstr>
      <vt:lpstr>2018 IEEE Rebate</vt:lpstr>
      <vt:lpstr>Chapter/Group Meeting Reporting</vt:lpstr>
      <vt:lpstr>Thank you</vt:lpstr>
    </vt:vector>
  </TitlesOfParts>
  <Company>IEEE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Bill Martino</cp:lastModifiedBy>
  <cp:revision>164</cp:revision>
  <cp:lastPrinted>2018-08-07T14:39:51Z</cp:lastPrinted>
  <dcterms:created xsi:type="dcterms:W3CDTF">2012-12-04T23:01:03Z</dcterms:created>
  <dcterms:modified xsi:type="dcterms:W3CDTF">2018-08-24T20:28:21Z</dcterms:modified>
</cp:coreProperties>
</file>